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D8C19-8C21-44AB-9F2B-264347064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A2809-0AB2-45B1-8FF2-98F5748E7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312A3-802A-4EC0-8CC3-FACB2B4C0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9FAC-D2EC-45BF-865D-9142E6169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F27AF-BB14-47E2-931B-018EF53A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2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43472-D17A-4B7E-8BF0-8374DEAE3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B41A1-C742-4159-84C5-7040C5449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A56B-97E9-4DDC-AF5F-BCE24E52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36DEB-B643-44C6-AF09-7BAF6D3F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40E49-298F-497A-8F93-179F1C2D9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2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3EDC55-9162-4C51-ACED-D50830D36D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D2D74-1F04-4D63-81C1-C26F9C70B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441AB-BDAA-45E6-89A0-A20C5B9A6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0A5EE-A627-45A1-9454-52AF935FD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C534B-2EE3-435D-8E37-FF9C8AA9F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1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A32F0-9719-4D33-A73B-D60EE7566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44943-5A45-45F4-A119-D63CD544C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2C21C-5F6E-4D36-8BE8-5615ABE21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5F527-ACE3-46B3-8623-C796882F3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97F6F-4645-448C-B7E6-4725C17FF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1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C4741-DD44-48EE-AAD8-0FA24351F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FC7F2-AD52-4464-B345-618FB0609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64E14-A549-4039-892A-8C1C372B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5A700-44E5-4EB3-9F6B-BF2AAD350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E633B-1F1D-4829-818C-AA44CD37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1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0FE52-3D17-48CC-900E-3615BA47D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B8AE-ADA1-4789-83F1-14FFCA301E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0816E-F63D-4C81-BD2D-54D6E65B5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FCEA9-0B4D-44A8-84C9-51A4083B0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138B1-E559-461F-A417-5CB338186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D9B6D-B9DD-436D-B82B-46143997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2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36FEE-D69A-41DE-98A0-E825E074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B283A-AE71-4425-BFC4-B1354D695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BF28AE-5465-4F79-9D8D-DAA70C0B7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FF88D5-A018-4AB3-BA69-9BA4696F1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C6801D-B6A7-4F08-8031-833F3BCF3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E9018-0B1F-4E75-948F-FAC303CFA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96F7A9-B0D4-48B4-8639-9C606985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6C6B04-E7D8-4EEE-B48E-A8D6E828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3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FCAC0-002F-4B24-AE2C-6E02CACCE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8068A6-9DEA-48C2-ACBA-44C9DFC9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96D382-E8DE-47B7-ADC4-1C5A1A764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F60113-034D-41D7-A7A0-055A056A9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5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EF36E0-3C2F-43BE-B448-BAA61C06B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72ACD9-C658-4DAD-9A0E-D2ACE656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136E3-28DA-427F-AC90-DD814A26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6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9BAAE-BE71-424E-85AB-D685E2AF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251F1-D112-4EFC-A80F-9F847BB56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E32CF-45C9-4BFF-A531-106B475A3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3FE6C-1E8C-4FAC-A31A-A1C26CAB2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4C285-98DA-4965-B0E4-80C7AFB9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EE127-003A-40DF-852A-11C1EF8B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9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3CB24-521D-4B60-B7E7-1107107C6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6D6636-0545-4662-BA7B-9502851C3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A4867-52B2-400F-8A81-803F07ED9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CFBAD-8B95-4EAA-A5D4-30AEF462E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BAD29-75A6-4732-B42B-F4FD36FD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29770-E7D2-4671-B904-12381357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3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F98027-F415-4110-960A-6268EAFEF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AFF0D-E25C-4A7F-8EB3-7DC96F560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52851-0824-41F9-8537-E5AC9E91AA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ECE5F-FD0E-4E76-B7AA-CC316CDCB9F3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E9BB0-9AB3-4622-A034-B62229D09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D83F6-9C95-4775-92E5-C8F73B03F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FAEB8-FC69-4235-9BCD-5BD1FB08B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2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A2328-C9EF-45F2-875C-33C1EE523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4162" y="949325"/>
            <a:ext cx="7971693" cy="11938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Title of Event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C2571-95F1-4F4D-93E9-B851699B2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0050" y="2259013"/>
            <a:ext cx="7400925" cy="30273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Event details go here.</a:t>
            </a:r>
          </a:p>
          <a:p>
            <a:r>
              <a:rPr lang="en-US" sz="3600" dirty="0">
                <a:solidFill>
                  <a:schemeClr val="bg1"/>
                </a:solidFill>
              </a:rPr>
              <a:t>When: Date and Time</a:t>
            </a:r>
          </a:p>
          <a:p>
            <a:r>
              <a:rPr lang="en-US" sz="3600" dirty="0">
                <a:solidFill>
                  <a:schemeClr val="bg1"/>
                </a:solidFill>
              </a:rPr>
              <a:t>Where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2A80CD-F4BF-49EF-94E2-E36B1060BD8E}"/>
              </a:ext>
            </a:extLst>
          </p:cNvPr>
          <p:cNvSpPr txBox="1"/>
          <p:nvPr/>
        </p:nvSpPr>
        <p:spPr>
          <a:xfrm>
            <a:off x="3000375" y="6087159"/>
            <a:ext cx="4352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Extra information can go here. Keep this one to two lines. Or delete this text box.</a:t>
            </a:r>
          </a:p>
        </p:txBody>
      </p:sp>
    </p:spTree>
    <p:extLst>
      <p:ext uri="{BB962C8B-B14F-4D97-AF65-F5344CB8AC3E}">
        <p14:creationId xmlns:p14="http://schemas.microsoft.com/office/powerpoint/2010/main" val="3502877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 of Event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Event Here</dc:title>
  <dc:creator>Carlisle, Malinda N</dc:creator>
  <cp:lastModifiedBy>Carlisle, Malinda N</cp:lastModifiedBy>
  <cp:revision>2</cp:revision>
  <dcterms:created xsi:type="dcterms:W3CDTF">2019-10-18T15:17:36Z</dcterms:created>
  <dcterms:modified xsi:type="dcterms:W3CDTF">2019-10-21T13:53:46Z</dcterms:modified>
</cp:coreProperties>
</file>